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explain scope and the idea behind the Use Cases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just a short view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Steven, please explain why we use mock ups instead of JUnit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explain RUP: Rational Unified Process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de"/>
              <a:t>from IBM (well known system for business to give different roles to persons)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triangles want to live</a:t>
            </a:r>
          </a:p>
          <a:p>
            <a:pPr lvl="0">
              <a:spcBef>
                <a:spcPts val="0"/>
              </a:spcBef>
              <a:buNone/>
            </a:pPr>
            <a:r>
              <a:rPr lang="de"/>
              <a:t>explain the fields</a:t>
            </a:r>
          </a:p>
          <a:p>
            <a:pPr lvl="0">
              <a:spcBef>
                <a:spcPts val="0"/>
              </a:spcBef>
              <a:buNone/>
            </a:pPr>
            <a:r>
              <a:rPr lang="de"/>
              <a:t>explain the triangle abilities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it also contains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specific requirements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functionality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usablility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de"/>
              <a:t>design constraints (MVC)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explain scope and the idea behind the Use Cases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explain why git is good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everything everytime up to date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don’t lose code when your computer dies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Our git</a:t>
            </a:r>
          </a:p>
          <a:p>
            <a:pPr lvl="0">
              <a:spcBef>
                <a:spcPts val="0"/>
              </a:spcBef>
              <a:buNone/>
            </a:pPr>
            <a:r>
              <a:rPr lang="de"/>
              <a:t>https://github.com/Noixes/thelearningtriangle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The Learning Triangle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Using </a:t>
            </a:r>
            <a:r>
              <a:rPr lang="de"/>
              <a:t>artificial intelligence to play a game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 b="0" l="0" r="0" t="56329"/>
          <a:stretch/>
        </p:blipFill>
        <p:spPr>
          <a:xfrm>
            <a:off x="276175" y="341000"/>
            <a:ext cx="7040349" cy="3559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7525" y="1467524"/>
            <a:ext cx="755924" cy="35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49650" l="0" r="59969" t="0"/>
          <a:stretch/>
        </p:blipFill>
        <p:spPr>
          <a:xfrm>
            <a:off x="1555825" y="325187"/>
            <a:ext cx="2934074" cy="427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42817" l="41204" r="0" t="0"/>
          <a:stretch/>
        </p:blipFill>
        <p:spPr>
          <a:xfrm>
            <a:off x="859599" y="28425"/>
            <a:ext cx="4283901" cy="482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00" y="3463000"/>
            <a:ext cx="2028599" cy="12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Our functionality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de" sz="1200"/>
              <a:t>start/end game are just there</a:t>
            </a:r>
            <a:br>
              <a:rPr i="1" lang="de" sz="1200"/>
            </a:br>
            <a:r>
              <a:rPr i="1" lang="de" sz="1200"/>
              <a:t>to show the minimal user</a:t>
            </a:r>
            <a:br>
              <a:rPr i="1" lang="de" sz="1200"/>
            </a:br>
            <a:r>
              <a:rPr i="1" lang="de" sz="1200"/>
              <a:t>interaction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create world (random)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updating view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b="1" i="1" lang="de"/>
              <a:t>set field rules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calculate score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599" y="338950"/>
            <a:ext cx="4439675" cy="31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Use Case - Set field rules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26" y="1172200"/>
            <a:ext cx="5069975" cy="34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6159400" y="1875525"/>
            <a:ext cx="21456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activity diagram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290375" y="902250"/>
            <a:ext cx="40149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Feature: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Game rules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In order to set the game rules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As a triangle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 want to define the events for the different types of fields in the overworld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Scenario: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Normal Field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i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Given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want to move in any direction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i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When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would move on a normal field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i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move forward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Scenario: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Poison Field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i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Given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want to move in any direction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i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When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would move on a poison field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i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move forward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i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my energy consumption becomes higher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4719550" y="902250"/>
            <a:ext cx="40149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Scenario: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Energy Field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i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Given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want to move in any direction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i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When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would move on an energy field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i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move forward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i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my energy becomes higher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Scenario: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Wall Field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i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Given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want to move in any direction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i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When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would move on a poison field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i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don't move forward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Scenario: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Death Field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i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Given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want to move in any direction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i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When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would move on a death field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i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don't move forward</a:t>
            </a:r>
          </a:p>
          <a:p>
            <a:pPr lvl="0" rtl="0">
              <a:spcBef>
                <a:spcPts val="0"/>
              </a:spcBef>
              <a:buNone/>
            </a:pP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i="1" lang="de" sz="10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de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die</a:t>
            </a:r>
          </a:p>
        </p:txBody>
      </p:sp>
      <p:cxnSp>
        <p:nvCxnSpPr>
          <p:cNvPr id="180" name="Shape 180"/>
          <p:cNvCxnSpPr/>
          <p:nvPr/>
        </p:nvCxnSpPr>
        <p:spPr>
          <a:xfrm>
            <a:off x="4369225" y="410000"/>
            <a:ext cx="21300" cy="413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Testing the functionalities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we wrote .feature files, but they aren’t our way to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de"/>
              <a:t>→ 	we use the Mocking-Framework Mockito</a:t>
            </a:r>
          </a:p>
        </p:txBody>
      </p:sp>
      <p:pic>
        <p:nvPicPr>
          <p:cNvPr descr="Bildergebnis für mockito"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025" y="1832900"/>
            <a:ext cx="263842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One example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49" y="1137524"/>
            <a:ext cx="6034091" cy="333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Time spend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1909025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Finally, our demo of the program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Our vision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main idea: game which consists of a randomized world and</a:t>
            </a:r>
            <a:br>
              <a:rPr lang="de"/>
            </a:br>
            <a:r>
              <a:rPr lang="de"/>
              <a:t>some creatures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no player, just an algorithm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The LearningTriangle-Team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de"/>
              <a:t>Steven Kovacs                                          Marco Müller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br>
              <a:rPr lang="de"/>
            </a:br>
            <a:r>
              <a:rPr lang="de"/>
              <a:t>→ We use RUP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96" y="1411025"/>
            <a:ext cx="1158826" cy="11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174" y="1414599"/>
            <a:ext cx="1158824" cy="114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5">
            <a:alphaModFix/>
          </a:blip>
          <a:srcRect b="-409" l="0" r="0" t="71159"/>
          <a:stretch/>
        </p:blipFill>
        <p:spPr>
          <a:xfrm>
            <a:off x="756475" y="2848824"/>
            <a:ext cx="7134575" cy="99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Short view on the Game rules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Creatures are triangles and they want to survive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each triangle has energy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no energy means death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special field types influence the triangle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the AI has to manage the game and walk </a:t>
            </a:r>
            <a:br>
              <a:rPr lang="de"/>
            </a:br>
            <a:r>
              <a:rPr lang="de"/>
              <a:t>as much distance as possible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200" y="1327500"/>
            <a:ext cx="3140100" cy="248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Defining SRS and our Use Cases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de"/>
              <a:t>important things in a Software Architecture Document are the Scope and the Use Case 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76" y="346075"/>
            <a:ext cx="5583274" cy="398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The way we develop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We followed the idea of an </a:t>
            </a:r>
            <a:r>
              <a:rPr i="1" lang="de"/>
              <a:t>agile</a:t>
            </a:r>
            <a:r>
              <a:rPr lang="de"/>
              <a:t>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→	you have to welcome a change while you are working on your project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more contact with customer to follow his wishes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→ 	don’t develop over some years just to realize at the end that the customer wanted a program completely different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Things to do before programming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2400"/>
              <a:t>→ Project Management</a:t>
            </a:r>
          </a:p>
          <a:p>
            <a:pPr lvl="0">
              <a:spcBef>
                <a:spcPts val="0"/>
              </a:spcBef>
              <a:buNone/>
            </a:pPr>
            <a:r>
              <a:rPr lang="de"/>
              <a:t>Two main tools for us to be organized and follow the agile process: </a:t>
            </a:r>
          </a:p>
          <a:p>
            <a:pPr indent="457200" lvl="0" marL="457200">
              <a:spcBef>
                <a:spcPts val="0"/>
              </a:spcBef>
              <a:buNone/>
            </a:pPr>
            <a:r>
              <a:rPr b="1" lang="de"/>
              <a:t>Jira</a:t>
            </a:r>
            <a:r>
              <a:rPr lang="de"/>
              <a:t> and </a:t>
            </a:r>
            <a:r>
              <a:rPr b="1" lang="de"/>
              <a:t>Github</a:t>
            </a:r>
          </a:p>
        </p:txBody>
      </p:sp>
      <p:pic>
        <p:nvPicPr>
          <p:cNvPr descr="Bildergebnis für git hub"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725" y="2940062"/>
            <a:ext cx="29527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jira"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00" y="2863850"/>
            <a:ext cx="1705025" cy="17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Our class diagram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We followed the MVC - Pattern, which means for us:</a:t>
            </a:r>
          </a:p>
          <a:p>
            <a:pPr lvl="0">
              <a:spcBef>
                <a:spcPts val="0"/>
              </a:spcBef>
              <a:buNone/>
            </a:pPr>
            <a:r>
              <a:rPr lang="de"/>
              <a:t>Model 		contains the data</a:t>
            </a:r>
          </a:p>
          <a:p>
            <a:pPr lvl="0">
              <a:spcBef>
                <a:spcPts val="0"/>
              </a:spcBef>
              <a:buNone/>
            </a:pPr>
            <a:r>
              <a:rPr lang="de"/>
              <a:t>Controller 	contains the algorithms</a:t>
            </a:r>
          </a:p>
          <a:p>
            <a:pPr lvl="0">
              <a:spcBef>
                <a:spcPts val="0"/>
              </a:spcBef>
              <a:buNone/>
            </a:pPr>
            <a:r>
              <a:rPr lang="de"/>
              <a:t>View		contains the methods for showing the UI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de"/>
              <a:t>We splitted the class diagram in these three parts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687" y="206874"/>
            <a:ext cx="2884289" cy="333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